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F3133-3710-4556-834A-694B2AB72F1C}" type="datetimeFigureOut">
              <a:rPr lang="pt-BR" smtClean="0"/>
              <a:t>12/11/2023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0C9E7-78FC-423B-977F-288C661352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25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0C9E7-78FC-423B-977F-288C661352B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19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30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14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0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3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21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85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39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6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7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10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2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8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918EB-B56A-BB40-3C02-D650F57FD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903D8C-880E-281F-AA98-B5016CC12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r>
              <a:rPr lang="pt-BR" sz="5400" dirty="0"/>
              <a:t>T2</a:t>
            </a:r>
            <a:br>
              <a:rPr lang="pt-BR" sz="5400" dirty="0"/>
            </a:br>
            <a:r>
              <a:rPr lang="pt-BR" sz="5400" dirty="0"/>
              <a:t>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621B50-B62F-9ACB-0F6A-DA837DFC9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pt-BR" dirty="0"/>
              <a:t>Analisando a luta contra o Covid</a:t>
            </a:r>
          </a:p>
        </p:txBody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6" name="Áudio 45">
            <a:hlinkClick r:id="" action="ppaction://media"/>
            <a:extLst>
              <a:ext uri="{FF2B5EF4-FFF2-40B4-BE49-F238E27FC236}">
                <a16:creationId xmlns:a16="http://schemas.microsoft.com/office/drawing/2014/main" id="{37E38D96-8513-20A7-9793-1E40B45DB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289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937"/>
    </mc:Choice>
    <mc:Fallback>
      <p:transition spd="slow" advTm="7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6385BD-6203-3166-639A-2B722F8F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Resultados iniciais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F83A43-D62D-61E9-16E7-40A68B2BC737}"/>
              </a:ext>
            </a:extLst>
          </p:cNvPr>
          <p:cNvSpPr txBox="1"/>
          <p:nvPr/>
        </p:nvSpPr>
        <p:spPr>
          <a:xfrm>
            <a:off x="565151" y="2160016"/>
            <a:ext cx="4133559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BR" dirty="0"/>
              <a:t>Resultado de uma clusterização simples.</a:t>
            </a:r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BR" dirty="0"/>
              <a:t>Considerando apenas idades e número de mortes.</a:t>
            </a:r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BR" dirty="0"/>
              <a:t>Comparável a estratégia geral de atendimento e distribuição da vacina.</a:t>
            </a:r>
          </a:p>
        </p:txBody>
      </p:sp>
      <p:pic>
        <p:nvPicPr>
          <p:cNvPr id="5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id="{7DAE8E36-EB43-B209-E130-2567CA758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96" y="884621"/>
            <a:ext cx="6430513" cy="508010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Áudio 80">
            <a:hlinkClick r:id="" action="ppaction://media"/>
            <a:extLst>
              <a:ext uri="{FF2B5EF4-FFF2-40B4-BE49-F238E27FC236}">
                <a16:creationId xmlns:a16="http://schemas.microsoft.com/office/drawing/2014/main" id="{43AE1167-70F7-F013-94EC-B59C050FE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980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05"/>
    </mc:Choice>
    <mc:Fallback>
      <p:transition spd="slow" advTm="93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C2B656-B430-8F91-9090-4BF23A59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294208"/>
            <a:ext cx="4541446" cy="1587162"/>
          </a:xfrm>
        </p:spPr>
        <p:txBody>
          <a:bodyPr anchor="b">
            <a:normAutofit/>
          </a:bodyPr>
          <a:lstStyle/>
          <a:p>
            <a:r>
              <a:rPr lang="pt-BR" dirty="0"/>
              <a:t>Resultados Aprimorados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8FBB9F-27E4-95EE-568A-37AC8C6D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6" y="4294207"/>
            <a:ext cx="5265333" cy="1540857"/>
          </a:xfrm>
        </p:spPr>
        <p:txBody>
          <a:bodyPr anchor="b">
            <a:normAutofit/>
          </a:bodyPr>
          <a:lstStyle/>
          <a:p>
            <a:r>
              <a:rPr lang="pt-BR" sz="1800" dirty="0"/>
              <a:t>Resultados obtidos após considerarmos doenças relacionadas.</a:t>
            </a:r>
          </a:p>
          <a:p>
            <a:r>
              <a:rPr lang="pt-BR" sz="1800" dirty="0"/>
              <a:t>Resultados mais comparáveis a padrões de atendimento hospitalar</a:t>
            </a:r>
          </a:p>
        </p:txBody>
      </p:sp>
      <p:pic>
        <p:nvPicPr>
          <p:cNvPr id="9" name="Imagem 8" descr="Uma imagem contendo Gráfico de barras&#10;&#10;Descrição gerada automaticamente">
            <a:extLst>
              <a:ext uri="{FF2B5EF4-FFF2-40B4-BE49-F238E27FC236}">
                <a16:creationId xmlns:a16="http://schemas.microsoft.com/office/drawing/2014/main" id="{DEAB043F-5211-EA7C-9E3C-0C35237FB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53" y="681648"/>
            <a:ext cx="3922645" cy="3295022"/>
          </a:xfrm>
          <a:prstGeom prst="rect">
            <a:avLst/>
          </a:prstGeom>
        </p:spPr>
      </p:pic>
      <p:pic>
        <p:nvPicPr>
          <p:cNvPr id="7" name="Espaço Reservado para Conteúdo 6" descr="Gráfico, Gráfico de barras&#10;&#10;Descrição gerada automaticamente">
            <a:extLst>
              <a:ext uri="{FF2B5EF4-FFF2-40B4-BE49-F238E27FC236}">
                <a16:creationId xmlns:a16="http://schemas.microsoft.com/office/drawing/2014/main" id="{0813C58B-1C00-0B75-9310-A0836198A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99" y="681648"/>
            <a:ext cx="5209519" cy="329502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9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Áudio 32">
            <a:hlinkClick r:id="" action="ppaction://media"/>
            <a:extLst>
              <a:ext uri="{FF2B5EF4-FFF2-40B4-BE49-F238E27FC236}">
                <a16:creationId xmlns:a16="http://schemas.microsoft.com/office/drawing/2014/main" id="{100FFC47-6FCE-3451-15CB-5A14E9402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437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06"/>
    </mc:Choice>
    <mc:Fallback>
      <p:transition spd="slow" advTm="110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unchcard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7E8"/>
      </a:lt2>
      <a:accent1>
        <a:srgbClr val="C35A4D"/>
      </a:accent1>
      <a:accent2>
        <a:srgbClr val="B1793B"/>
      </a:accent2>
      <a:accent3>
        <a:srgbClr val="ACA643"/>
      </a:accent3>
      <a:accent4>
        <a:srgbClr val="87B13B"/>
      </a:accent4>
      <a:accent5>
        <a:srgbClr val="60B547"/>
      </a:accent5>
      <a:accent6>
        <a:srgbClr val="3BB152"/>
      </a:accent6>
      <a:hlink>
        <a:srgbClr val="338F9B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56</Words>
  <Application>Microsoft Office PowerPoint</Application>
  <PresentationFormat>Widescreen</PresentationFormat>
  <Paragraphs>10</Paragraphs>
  <Slides>3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Neue Haas Grotesk Text Pro</vt:lpstr>
      <vt:lpstr>PunchcardVTI</vt:lpstr>
      <vt:lpstr>T2 Ciência de Dados</vt:lpstr>
      <vt:lpstr>Resultados iniciais</vt:lpstr>
      <vt:lpstr>Resultados Aprimorados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 Ciência de Dados</dc:title>
  <dc:creator>Pedro Henrique Soares Pinheiro</dc:creator>
  <cp:lastModifiedBy>Pedro Henrique Soares Pinheiro</cp:lastModifiedBy>
  <cp:revision>2</cp:revision>
  <dcterms:created xsi:type="dcterms:W3CDTF">2023-11-12T12:41:41Z</dcterms:created>
  <dcterms:modified xsi:type="dcterms:W3CDTF">2023-11-12T13:09:02Z</dcterms:modified>
</cp:coreProperties>
</file>